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12" Type="http://schemas.openxmlformats.org/officeDocument/2006/relationships/hyperlink" Target="https://www.e-sfera.hr/dodatni-digitalni-sadrzaji/7b63c521-d626-4f7c-bf2e-e8a3b941c1db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32.png"/><Relationship Id="rId5" Type="http://schemas.openxmlformats.org/officeDocument/2006/relationships/image" Target="../media/image12.png"/><Relationship Id="rId10" Type="http://schemas.openxmlformats.org/officeDocument/2006/relationships/image" Target="../media/image31.png"/><Relationship Id="rId4" Type="http://schemas.openxmlformats.org/officeDocument/2006/relationships/image" Target="../media/image11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582961" y="703051"/>
            <a:ext cx="5456871" cy="529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14" name="Google Shape;214;p22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5" name="Google Shape;21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6414" y="4836900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2"/>
          <p:cNvSpPr txBox="1"/>
          <p:nvPr/>
        </p:nvSpPr>
        <p:spPr>
          <a:xfrm>
            <a:off x="8439971" y="1353546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218" name="Google Shape;218;p22"/>
          <p:cNvSpPr txBox="1"/>
          <p:nvPr/>
        </p:nvSpPr>
        <p:spPr>
          <a:xfrm>
            <a:off x="7935681" y="1983411"/>
            <a:ext cx="27969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OBJEKTIVAN I SUBJEKTIVAN OPIS</a:t>
            </a:r>
            <a:endParaRPr sz="2400" dirty="0"/>
          </a:p>
        </p:txBody>
      </p:sp>
      <p:sp>
        <p:nvSpPr>
          <p:cNvPr id="219" name="Google Shape;219;p22"/>
          <p:cNvSpPr txBox="1"/>
          <p:nvPr/>
        </p:nvSpPr>
        <p:spPr>
          <a:xfrm>
            <a:off x="1193987" y="771804"/>
            <a:ext cx="67416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rečenice iz uvoda teksta </a:t>
            </a:r>
            <a:r>
              <a:rPr lang="hr-HR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Bakin tavan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Koje rečenice predočuju točan izgled, a koje osobni doživljaj? </a:t>
            </a:r>
            <a:endParaRPr sz="2400" dirty="0"/>
          </a:p>
        </p:txBody>
      </p:sp>
      <p:sp>
        <p:nvSpPr>
          <p:cNvPr id="220" name="Google Shape;220;p22"/>
          <p:cNvSpPr/>
          <p:nvPr/>
        </p:nvSpPr>
        <p:spPr>
          <a:xfrm>
            <a:off x="634684" y="2627588"/>
            <a:ext cx="6096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ednog sam dana otišao na bakin tavan. Kada sam ga otvorio, sve je bilo puno prašine i paučine. </a:t>
            </a:r>
            <a:r>
              <a:rPr lang="hr-HR" sz="24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Izgledao mi je pomalo zastrašujuće. Mislio sam da će što izletjeti ispred mene. Nakon što sam skupio snage, ušao sam unutra.</a:t>
            </a:r>
            <a:endParaRPr sz="2400" dirty="0"/>
          </a:p>
        </p:txBody>
      </p:sp>
      <p:pic>
        <p:nvPicPr>
          <p:cNvPr id="221" name="Google Shape;221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380264" flipH="1">
            <a:off x="1119022" y="1361978"/>
            <a:ext cx="1192991" cy="1687417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2"/>
          <p:cNvSpPr txBox="1"/>
          <p:nvPr/>
        </p:nvSpPr>
        <p:spPr>
          <a:xfrm>
            <a:off x="2648143" y="2005631"/>
            <a:ext cx="359412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točan opis -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objektivno</a:t>
            </a:r>
            <a:endParaRPr sz="2400" dirty="0"/>
          </a:p>
        </p:txBody>
      </p:sp>
      <p:pic>
        <p:nvPicPr>
          <p:cNvPr id="223" name="Google Shape;223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125870">
            <a:off x="910507" y="4764943"/>
            <a:ext cx="1646063" cy="84132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2"/>
          <p:cNvSpPr txBox="1"/>
          <p:nvPr/>
        </p:nvSpPr>
        <p:spPr>
          <a:xfrm>
            <a:off x="2747009" y="4917947"/>
            <a:ext cx="42633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osobni doživljaj - </a:t>
            </a: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subjektivno</a:t>
            </a:r>
            <a:endParaRPr sz="2400" dirty="0"/>
          </a:p>
        </p:txBody>
      </p:sp>
      <p:sp>
        <p:nvSpPr>
          <p:cNvPr id="225" name="Google Shape;225;p22"/>
          <p:cNvSpPr/>
          <p:nvPr/>
        </p:nvSpPr>
        <p:spPr>
          <a:xfrm>
            <a:off x="7384068" y="2698339"/>
            <a:ext cx="413469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Objektivan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opis prostora - točan izgled prostora koji opisujemo. </a:t>
            </a:r>
            <a:r>
              <a:rPr lang="hr-HR" sz="2400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Subjektivan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opis prostora - ozračje u prostoru, svoj doživljaj i povezanost ljudi s prostorom.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3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442731" y="730008"/>
            <a:ext cx="5282171" cy="5087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3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2" name="Google Shape;232;p23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3" name="Google Shape;23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9306" y="4590405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3"/>
          <p:cNvSpPr txBox="1"/>
          <p:nvPr/>
        </p:nvSpPr>
        <p:spPr>
          <a:xfrm>
            <a:off x="7711813" y="1291185"/>
            <a:ext cx="271901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6" name="Google Shape;236;p23"/>
          <p:cNvSpPr/>
          <p:nvPr/>
        </p:nvSpPr>
        <p:spPr>
          <a:xfrm>
            <a:off x="7476434" y="2116735"/>
            <a:ext cx="388344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Opiši </a:t>
            </a:r>
            <a:r>
              <a:rPr lang="hr-HR" sz="2400" b="1" dirty="0">
                <a:solidFill>
                  <a:srgbClr val="FA0000"/>
                </a:solidFill>
                <a:latin typeface="Calibri"/>
                <a:ea typeface="Calibri"/>
                <a:cs typeface="Calibri"/>
                <a:sym typeface="Calibri"/>
              </a:rPr>
              <a:t>subjektivno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svoju najdražu učionicu u školi. Najprije sastavi plan, dobro ga razradi i tek ga onda opisuj. Nemoj izostaviti nijednu fazu pri nastanku teksta.</a:t>
            </a:r>
            <a:endParaRPr sz="2400" dirty="0"/>
          </a:p>
        </p:txBody>
      </p:sp>
      <p:pic>
        <p:nvPicPr>
          <p:cNvPr id="237" name="Google Shape;237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5314" y="1202066"/>
            <a:ext cx="6293992" cy="4017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733526" y="1104646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9" name="Google Shape;249;p25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0" name="Google Shape;250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5"/>
          <p:cNvPicPr preferRelativeResize="0"/>
          <p:nvPr/>
        </p:nvPicPr>
        <p:blipFill rotWithShape="1">
          <a:blip r:embed="rId7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3" name="Google Shape;253;p25"/>
          <p:cNvPicPr preferRelativeResize="0"/>
          <p:nvPr/>
        </p:nvPicPr>
        <p:blipFill rotWithShape="1">
          <a:blip r:embed="rId8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4" name="Google Shape;254;p25"/>
          <p:cNvPicPr preferRelativeResize="0"/>
          <p:nvPr/>
        </p:nvPicPr>
        <p:blipFill rotWithShape="1">
          <a:blip r:embed="rId9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5" name="Google Shape;255;p25"/>
          <p:cNvPicPr preferRelativeResize="0"/>
          <p:nvPr/>
        </p:nvPicPr>
        <p:blipFill rotWithShape="1">
          <a:blip r:embed="rId10">
            <a:alphaModFix/>
          </a:blip>
          <a:srcRect l="58704" t="22750" r="29722" b="54062"/>
          <a:stretch/>
        </p:blipFill>
        <p:spPr>
          <a:xfrm>
            <a:off x="3715026" y="1108431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56" name="Google Shape;256;p25"/>
          <p:cNvSpPr txBox="1"/>
          <p:nvPr/>
        </p:nvSpPr>
        <p:spPr>
          <a:xfrm>
            <a:off x="7738575" y="2110669"/>
            <a:ext cx="17931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57" name="Google Shape;257;p25"/>
          <p:cNvPicPr preferRelativeResize="0"/>
          <p:nvPr/>
        </p:nvPicPr>
        <p:blipFill rotWithShape="1">
          <a:blip r:embed="rId11">
            <a:alphaModFix/>
          </a:blip>
          <a:srcRect l="73534" t="22757" r="15143" b="54677"/>
          <a:stretch/>
        </p:blipFill>
        <p:spPr>
          <a:xfrm>
            <a:off x="3715026" y="2616912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58" name="Google Shape;258;p25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t="24066" r="27775" b="26702"/>
          <a:stretch/>
        </p:blipFill>
        <p:spPr>
          <a:xfrm>
            <a:off x="7309562" y="2652625"/>
            <a:ext cx="2712415" cy="95612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5"/>
          <p:cNvSpPr txBox="1"/>
          <p:nvPr/>
        </p:nvSpPr>
        <p:spPr>
          <a:xfrm>
            <a:off x="1745443" y="1108431"/>
            <a:ext cx="18718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Usporedi nastanak teksta s nastankom odjevnog predmeta.</a:t>
            </a:r>
            <a:endParaRPr/>
          </a:p>
        </p:txBody>
      </p:sp>
      <p:sp>
        <p:nvSpPr>
          <p:cNvPr id="260" name="Google Shape;260;p25"/>
          <p:cNvSpPr txBox="1"/>
          <p:nvPr/>
        </p:nvSpPr>
        <p:spPr>
          <a:xfrm>
            <a:off x="1787025" y="2425847"/>
            <a:ext cx="168922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audiosažetak nastavne jedinice i napiši opis na zadanu ilustraciju.</a:t>
            </a:r>
            <a:endParaRPr/>
          </a:p>
        </p:txBody>
      </p:sp>
      <p:sp>
        <p:nvSpPr>
          <p:cNvPr id="261" name="Google Shape;261;p25"/>
          <p:cNvSpPr txBox="1"/>
          <p:nvPr/>
        </p:nvSpPr>
        <p:spPr>
          <a:xfrm>
            <a:off x="1785367" y="3888750"/>
            <a:ext cx="192965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poznate portrete i istraži tko je na njima. Saznaj što više podataka o umjetniku.</a:t>
            </a:r>
            <a:endParaRPr/>
          </a:p>
        </p:txBody>
      </p:sp>
      <p:sp>
        <p:nvSpPr>
          <p:cNvPr id="262" name="Google Shape;262;p25"/>
          <p:cNvSpPr txBox="1"/>
          <p:nvPr/>
        </p:nvSpPr>
        <p:spPr>
          <a:xfrm>
            <a:off x="5080512" y="1111515"/>
            <a:ext cx="154090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Preuzmi nastavne listiće i provjeri svoje znanje.</a:t>
            </a:r>
            <a:endParaRPr/>
          </a:p>
        </p:txBody>
      </p:sp>
      <p:sp>
        <p:nvSpPr>
          <p:cNvPr id="263" name="Google Shape;263;p25"/>
          <p:cNvSpPr txBox="1"/>
          <p:nvPr/>
        </p:nvSpPr>
        <p:spPr>
          <a:xfrm>
            <a:off x="4964114" y="2576996"/>
            <a:ext cx="160698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svoje znanje izlaznom karticom.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7722" y="-267489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2742">
            <a:off x="2697858" y="1169150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30184" y="5090178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298836">
            <a:off x="40835" y="3635101"/>
            <a:ext cx="2895724" cy="285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23099" y="1225025"/>
            <a:ext cx="5654603" cy="345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0">
            <a:alphaModFix/>
          </a:blip>
          <a:srcRect l="35625" t="14872" r="35457" b="15641"/>
          <a:stretch/>
        </p:blipFill>
        <p:spPr>
          <a:xfrm rot="-460175">
            <a:off x="418089" y="3472335"/>
            <a:ext cx="2021580" cy="273241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7943993" y="909745"/>
            <a:ext cx="3541026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b="0" i="0" u="none" strike="noStrike" cap="none">
                <a:solidFill>
                  <a:srgbClr val="FF6600"/>
                </a:solidFill>
                <a:latin typeface="Impact"/>
                <a:ea typeface="Impact"/>
                <a:cs typeface="Impact"/>
                <a:sym typeface="Impact"/>
              </a:rPr>
              <a:t>Pisanje opisnih i pripovjednih tekstova</a:t>
            </a:r>
            <a:endParaRPr/>
          </a:p>
        </p:txBody>
      </p:sp>
      <p:pic>
        <p:nvPicPr>
          <p:cNvPr id="98" name="Google Shape;98;p14" descr="Orange Circle Logo - Free image on Pixaba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89274" y="4568354"/>
            <a:ext cx="1105121" cy="1091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301459" y="729459"/>
            <a:ext cx="4826289" cy="4766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06706" y="2006602"/>
            <a:ext cx="2071410" cy="2125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7839157" y="1743946"/>
            <a:ext cx="17508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7">
            <a:alphaModFix/>
          </a:blip>
          <a:srcRect l="1433" t="464" r="1015"/>
          <a:stretch/>
        </p:blipFill>
        <p:spPr>
          <a:xfrm rot="-196502">
            <a:off x="945123" y="400982"/>
            <a:ext cx="4270366" cy="582973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>
            <a:off x="7278116" y="2454081"/>
            <a:ext cx="350269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je opisivanje, a što pripovijedanje? Što čini dobar opis? Kakvi mogu biti pripovjedni tekstovi? Koje su faze u procesu pisanja?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444973" y="897768"/>
            <a:ext cx="4345224" cy="435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43167" y="4759903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8590278" y="1270760"/>
            <a:ext cx="2255236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pic>
        <p:nvPicPr>
          <p:cNvPr id="121" name="Google Shape;121;p16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2384" y="1363682"/>
            <a:ext cx="6803960" cy="378787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/>
          <p:nvPr/>
        </p:nvSpPr>
        <p:spPr>
          <a:xfrm>
            <a:off x="8129064" y="2127969"/>
            <a:ext cx="3177663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Dobro promotri kako se dječak Ivan pripremao za pisanje teksta o umnim mapama. Objasni koliko Ivan zna o temi o kojoj će pisati.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488868" y="1026491"/>
            <a:ext cx="4788284" cy="4765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44268" y="4277947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/>
          <p:nvPr/>
        </p:nvSpPr>
        <p:spPr>
          <a:xfrm>
            <a:off x="8327283" y="1282990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7116562" y="2038101"/>
            <a:ext cx="35233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PRVI KORACI U PLANIRANJU</a:t>
            </a:r>
            <a:endParaRPr sz="2400" b="1" dirty="0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1470907" y="622338"/>
            <a:ext cx="66901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Koji su prvi koraci prilikom pisanja različitih oblika tekstova prema zadanoj temi?</a:t>
            </a:r>
            <a:endParaRPr sz="2400" dirty="0"/>
          </a:p>
        </p:txBody>
      </p:sp>
      <p:sp>
        <p:nvSpPr>
          <p:cNvPr id="135" name="Google Shape;135;p17"/>
          <p:cNvSpPr/>
          <p:nvPr/>
        </p:nvSpPr>
        <p:spPr>
          <a:xfrm>
            <a:off x="929975" y="1780961"/>
            <a:ext cx="55207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Razmišljaj o načinu na koji ćeš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osmisliti sadržaj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kojim se tema konkretizira.</a:t>
            </a:r>
            <a:endParaRPr sz="2400" dirty="0"/>
          </a:p>
        </p:txBody>
      </p:sp>
      <p:pic>
        <p:nvPicPr>
          <p:cNvPr id="136" name="Google Shape;136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0030" y="1645882"/>
            <a:ext cx="717697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4822" y="2716842"/>
            <a:ext cx="828112" cy="102425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/>
          <p:nvPr/>
        </p:nvSpPr>
        <p:spPr>
          <a:xfrm>
            <a:off x="969721" y="2924396"/>
            <a:ext cx="536415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Promisli o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vrsti teksta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 oblikovanje teme (opis, pripovijedanje).</a:t>
            </a:r>
            <a:endParaRPr sz="2400" dirty="0"/>
          </a:p>
        </p:txBody>
      </p:sp>
      <p:pic>
        <p:nvPicPr>
          <p:cNvPr id="139" name="Google Shape;139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4822" y="3805154"/>
            <a:ext cx="839039" cy="106108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/>
          <p:nvPr/>
        </p:nvSpPr>
        <p:spPr>
          <a:xfrm>
            <a:off x="926207" y="3950498"/>
            <a:ext cx="473097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Osmisli plan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pomoću kojega ćeš obraditi temu.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7410278" y="2801990"/>
            <a:ext cx="339065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Svakom pisanom tekstu treba pristupiti promišljeno i planski i ne zaobilaziti upućivačke korake pri njegovu nastajanju.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486661" y="661807"/>
            <a:ext cx="4210689" cy="415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38835" y="421468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 txBox="1"/>
          <p:nvPr/>
        </p:nvSpPr>
        <p:spPr>
          <a:xfrm>
            <a:off x="8691399" y="913879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2" name="Google Shape;152;p18"/>
          <p:cNvSpPr txBox="1"/>
          <p:nvPr/>
        </p:nvSpPr>
        <p:spPr>
          <a:xfrm>
            <a:off x="8158744" y="1746216"/>
            <a:ext cx="28665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FAZE NASTANKA TEKSTA</a:t>
            </a:r>
            <a:endParaRPr sz="2400" dirty="0"/>
          </a:p>
        </p:txBody>
      </p:sp>
      <p:sp>
        <p:nvSpPr>
          <p:cNvPr id="153" name="Google Shape;153;p18"/>
          <p:cNvSpPr txBox="1"/>
          <p:nvPr/>
        </p:nvSpPr>
        <p:spPr>
          <a:xfrm>
            <a:off x="1542684" y="707292"/>
            <a:ext cx="617002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Ukratko se upoznaj s fazama nastanka teksta. </a:t>
            </a:r>
            <a:endParaRPr sz="2400" dirty="0"/>
          </a:p>
        </p:txBody>
      </p:sp>
      <p:sp>
        <p:nvSpPr>
          <p:cNvPr id="154" name="Google Shape;154;p18"/>
          <p:cNvSpPr txBox="1"/>
          <p:nvPr/>
        </p:nvSpPr>
        <p:spPr>
          <a:xfrm>
            <a:off x="371232" y="1635386"/>
            <a:ext cx="4459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>
                <a:solidFill>
                  <a:srgbClr val="FF3300"/>
                </a:solidFill>
                <a:latin typeface="Impact"/>
                <a:ea typeface="Impact"/>
                <a:cs typeface="Impact"/>
                <a:sym typeface="Impact"/>
              </a:rPr>
              <a:t>1.</a:t>
            </a:r>
            <a:endParaRPr dirty="0"/>
          </a:p>
        </p:txBody>
      </p:sp>
      <p:sp>
        <p:nvSpPr>
          <p:cNvPr id="155" name="Google Shape;155;p18"/>
          <p:cNvSpPr/>
          <p:nvPr/>
        </p:nvSpPr>
        <p:spPr>
          <a:xfrm>
            <a:off x="879704" y="1627387"/>
            <a:ext cx="676450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PLANIRANJE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pisanje plana s glavnim ciljevima i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podciljevima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363257" y="2707189"/>
            <a:ext cx="50206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>
                <a:solidFill>
                  <a:srgbClr val="FF3300"/>
                </a:solidFill>
                <a:latin typeface="Impact"/>
                <a:ea typeface="Impact"/>
                <a:cs typeface="Impact"/>
                <a:sym typeface="Impact"/>
              </a:rPr>
              <a:t>2.</a:t>
            </a:r>
            <a:endParaRPr dirty="0"/>
          </a:p>
        </p:txBody>
      </p:sp>
      <p:sp>
        <p:nvSpPr>
          <p:cNvPr id="157" name="Google Shape;157;p18"/>
          <p:cNvSpPr txBox="1"/>
          <p:nvPr/>
        </p:nvSpPr>
        <p:spPr>
          <a:xfrm>
            <a:off x="812625" y="2771620"/>
            <a:ext cx="60137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SASTAVLJANJE TEKSTA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preoblikovanje plana u tekst</a:t>
            </a:r>
            <a:endParaRPr sz="2400" dirty="0"/>
          </a:p>
        </p:txBody>
      </p:sp>
      <p:sp>
        <p:nvSpPr>
          <p:cNvPr id="158" name="Google Shape;158;p18"/>
          <p:cNvSpPr txBox="1"/>
          <p:nvPr/>
        </p:nvSpPr>
        <p:spPr>
          <a:xfrm>
            <a:off x="424493" y="3594007"/>
            <a:ext cx="5148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>
                <a:solidFill>
                  <a:srgbClr val="FF3300"/>
                </a:solidFill>
                <a:latin typeface="Impact"/>
                <a:ea typeface="Impact"/>
                <a:cs typeface="Impact"/>
                <a:sym typeface="Impact"/>
              </a:rPr>
              <a:t>3.</a:t>
            </a:r>
            <a:endParaRPr dirty="0"/>
          </a:p>
        </p:txBody>
      </p:sp>
      <p:sp>
        <p:nvSpPr>
          <p:cNvPr id="159" name="Google Shape;159;p18"/>
          <p:cNvSpPr txBox="1"/>
          <p:nvPr/>
        </p:nvSpPr>
        <p:spPr>
          <a:xfrm>
            <a:off x="866913" y="3727180"/>
            <a:ext cx="590677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PREPRAVLJANJE TEKSTA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dotjerivanje, poboljšavanje, provjeravanje…</a:t>
            </a:r>
            <a:endParaRPr sz="2400" dirty="0"/>
          </a:p>
        </p:txBody>
      </p:sp>
      <p:sp>
        <p:nvSpPr>
          <p:cNvPr id="160" name="Google Shape;160;p18"/>
          <p:cNvSpPr txBox="1"/>
          <p:nvPr/>
        </p:nvSpPr>
        <p:spPr>
          <a:xfrm>
            <a:off x="424493" y="4652253"/>
            <a:ext cx="50045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>
                <a:solidFill>
                  <a:srgbClr val="FF3300"/>
                </a:solidFill>
                <a:latin typeface="Impact"/>
                <a:ea typeface="Impact"/>
                <a:cs typeface="Impact"/>
                <a:sym typeface="Impact"/>
              </a:rPr>
              <a:t>4.</a:t>
            </a:r>
            <a:endParaRPr dirty="0"/>
          </a:p>
        </p:txBody>
      </p:sp>
      <p:sp>
        <p:nvSpPr>
          <p:cNvPr id="161" name="Google Shape;161;p18"/>
          <p:cNvSpPr txBox="1"/>
          <p:nvPr/>
        </p:nvSpPr>
        <p:spPr>
          <a:xfrm>
            <a:off x="939378" y="4707947"/>
            <a:ext cx="60158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PREDSTAVLJANJE TEKSTA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javno predstavljanje teksta</a:t>
            </a:r>
            <a:endParaRPr sz="2400" dirty="0"/>
          </a:p>
        </p:txBody>
      </p:sp>
      <p:sp>
        <p:nvSpPr>
          <p:cNvPr id="162" name="Google Shape;162;p18"/>
          <p:cNvSpPr/>
          <p:nvPr/>
        </p:nvSpPr>
        <p:spPr>
          <a:xfrm>
            <a:off x="8158744" y="2603919"/>
            <a:ext cx="299152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Prilikom pisanja teksta važno je slijediti faze nastanka teksta.</a:t>
            </a:r>
            <a:endParaRPr sz="2400" dirty="0"/>
          </a:p>
        </p:txBody>
      </p:sp>
      <p:pic>
        <p:nvPicPr>
          <p:cNvPr id="163" name="Google Shape;163;p18"/>
          <p:cNvPicPr preferRelativeResize="0"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6234068" y="3990862"/>
            <a:ext cx="2192698" cy="2192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948642" y="1002405"/>
            <a:ext cx="4676684" cy="4710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19250" y="4924009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/>
          <p:cNvSpPr txBox="1"/>
          <p:nvPr/>
        </p:nvSpPr>
        <p:spPr>
          <a:xfrm>
            <a:off x="8380032" y="1354294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174" name="Google Shape;174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8273" y="1235376"/>
            <a:ext cx="2736534" cy="465652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/>
          <p:nvPr/>
        </p:nvSpPr>
        <p:spPr>
          <a:xfrm>
            <a:off x="1776540" y="557948"/>
            <a:ext cx="678556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Podsjeti se što je opis i koji je redoslijed opisivanja.</a:t>
            </a:r>
            <a:endParaRPr sz="2400" dirty="0"/>
          </a:p>
        </p:txBody>
      </p:sp>
      <p:pic>
        <p:nvPicPr>
          <p:cNvPr id="176" name="Google Shape;176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48652" y="1280528"/>
            <a:ext cx="1762337" cy="433606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9"/>
          <p:cNvSpPr txBox="1"/>
          <p:nvPr/>
        </p:nvSpPr>
        <p:spPr>
          <a:xfrm>
            <a:off x="7716982" y="2418342"/>
            <a:ext cx="342810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Opisati znači riječima predočiti ono što smo zapazili.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Opis pišemo određenim redoslijedom.</a:t>
            </a:r>
            <a:endParaRPr sz="2400" dirty="0"/>
          </a:p>
        </p:txBody>
      </p:sp>
      <p:sp>
        <p:nvSpPr>
          <p:cNvPr id="178" name="Google Shape;178;p19"/>
          <p:cNvSpPr txBox="1"/>
          <p:nvPr/>
        </p:nvSpPr>
        <p:spPr>
          <a:xfrm>
            <a:off x="8534565" y="2050416"/>
            <a:ext cx="19663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OPIS</a:t>
            </a:r>
            <a:r>
              <a:rPr lang="hr-HR" sz="20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52" y="1703348"/>
            <a:ext cx="7427678" cy="4238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12742">
            <a:off x="7417802" y="1449007"/>
            <a:ext cx="4406379" cy="435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6" name="Google Shape;186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49329" y="4842082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 txBox="1"/>
          <p:nvPr/>
        </p:nvSpPr>
        <p:spPr>
          <a:xfrm>
            <a:off x="8555584" y="1794755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89" name="Google Shape;189;p20"/>
          <p:cNvSpPr txBox="1"/>
          <p:nvPr/>
        </p:nvSpPr>
        <p:spPr>
          <a:xfrm>
            <a:off x="8780551" y="2393183"/>
            <a:ext cx="16808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PORTRET</a:t>
            </a:r>
            <a:endParaRPr sz="2400" dirty="0"/>
          </a:p>
        </p:txBody>
      </p:sp>
      <p:sp>
        <p:nvSpPr>
          <p:cNvPr id="190" name="Google Shape;190;p20"/>
          <p:cNvSpPr/>
          <p:nvPr/>
        </p:nvSpPr>
        <p:spPr>
          <a:xfrm>
            <a:off x="8312727" y="2809389"/>
            <a:ext cx="3299177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Portret je opis koji se temelji na predočavanju izgleda osobe (vanjski opis) i njezinih osobina (unutarnji opis).</a:t>
            </a:r>
            <a:endParaRPr sz="2400" dirty="0"/>
          </a:p>
        </p:txBody>
      </p:sp>
      <p:sp>
        <p:nvSpPr>
          <p:cNvPr id="191" name="Google Shape;191;p20"/>
          <p:cNvSpPr txBox="1"/>
          <p:nvPr/>
        </p:nvSpPr>
        <p:spPr>
          <a:xfrm>
            <a:off x="1257793" y="585639"/>
            <a:ext cx="72455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Pročitaj pažljivo opis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Darcy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Burdock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razmisli što bi uvrstio/uvrstila u vanjski opis, a što u njene unutarnje osobine. Zapiši u bilježnicu.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" y="1854348"/>
            <a:ext cx="7460205" cy="3661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1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12742">
            <a:off x="7810044" y="1443825"/>
            <a:ext cx="4268738" cy="423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1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9" name="Google Shape;199;p21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0" name="Google Shape;200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38500" y="4936515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1"/>
          <p:cNvSpPr txBox="1"/>
          <p:nvPr/>
        </p:nvSpPr>
        <p:spPr>
          <a:xfrm>
            <a:off x="8933423" y="1718591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203" name="Google Shape;203;p21"/>
          <p:cNvSpPr txBox="1"/>
          <p:nvPr/>
        </p:nvSpPr>
        <p:spPr>
          <a:xfrm>
            <a:off x="8833490" y="2350384"/>
            <a:ext cx="25292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OPIS PROSTORA</a:t>
            </a:r>
            <a:endParaRPr sz="2400" dirty="0"/>
          </a:p>
        </p:txBody>
      </p:sp>
      <p:sp>
        <p:nvSpPr>
          <p:cNvPr id="204" name="Google Shape;204;p21"/>
          <p:cNvSpPr txBox="1"/>
          <p:nvPr/>
        </p:nvSpPr>
        <p:spPr>
          <a:xfrm>
            <a:off x="1835890" y="473927"/>
            <a:ext cx="73076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Opisivati možemo otvoren i zatvoren prostor. Imenuj prostore koje vidiš na slici. U bilježnici ih raspodijeli na otvoreni i zatvoreni.</a:t>
            </a:r>
            <a:endParaRPr sz="2400" dirty="0"/>
          </a:p>
        </p:txBody>
      </p:sp>
      <p:sp>
        <p:nvSpPr>
          <p:cNvPr id="205" name="Google Shape;205;p21"/>
          <p:cNvSpPr/>
          <p:nvPr/>
        </p:nvSpPr>
        <p:spPr>
          <a:xfrm>
            <a:off x="8536017" y="2750494"/>
            <a:ext cx="314682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Otvorenim prostorom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smatra se prostor koji nije omeđen zidovima.</a:t>
            </a:r>
            <a:endParaRPr sz="2400" dirty="0"/>
          </a:p>
        </p:txBody>
      </p:sp>
      <p:sp>
        <p:nvSpPr>
          <p:cNvPr id="206" name="Google Shape;206;p21"/>
          <p:cNvSpPr/>
          <p:nvPr/>
        </p:nvSpPr>
        <p:spPr>
          <a:xfrm>
            <a:off x="8570161" y="3844099"/>
            <a:ext cx="331980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Zatvorenim prostorom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smatra se prostor omeđen zidovima.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495</Words>
  <Application>Microsoft Office PowerPoint</Application>
  <PresentationFormat>Široki zaslon</PresentationFormat>
  <Paragraphs>54</Paragraphs>
  <Slides>13</Slides>
  <Notes>13</Notes>
  <HiddenSlides>1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3</cp:revision>
  <dcterms:modified xsi:type="dcterms:W3CDTF">2020-09-15T19:26:36Z</dcterms:modified>
</cp:coreProperties>
</file>